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73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276" r:id="rId21"/>
    <p:sldId id="278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344" r:id="rId32"/>
    <p:sldId id="288" r:id="rId33"/>
    <p:sldId id="423" r:id="rId34"/>
    <p:sldId id="330" r:id="rId35"/>
    <p:sldId id="301" r:id="rId36"/>
    <p:sldId id="302" r:id="rId37"/>
    <p:sldId id="331" r:id="rId38"/>
    <p:sldId id="332" r:id="rId39"/>
    <p:sldId id="333" r:id="rId40"/>
    <p:sldId id="290" r:id="rId41"/>
    <p:sldId id="303" r:id="rId42"/>
    <p:sldId id="470" r:id="rId4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FFFF00"/>
    <a:srgbClr val="6600CC"/>
    <a:srgbClr val="33CC33"/>
    <a:srgbClr val="006600"/>
    <a:srgbClr val="3333FF"/>
    <a:srgbClr val="FFCC00"/>
    <a:srgbClr val="D60093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69" d="100"/>
          <a:sy n="69" d="100"/>
        </p:scale>
        <p:origin x="-15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F6E7-9380-44FF-A4DA-34B5F6A43429}" type="datetimeFigureOut">
              <a:rPr lang="en-US" smtClean="0"/>
              <a:pPr/>
              <a:t>5/27/2010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BD47-816A-49EC-9A53-EB085948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27/05/2010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613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71538" y="2857496"/>
            <a:ext cx="70723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00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REZEKI YANG HALAL LAGI BAIK</a:t>
            </a:r>
            <a:endParaRPr lang="en-US" sz="800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71678"/>
            <a:ext cx="4857784" cy="58477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Khutbah</a:t>
            </a:r>
            <a:r>
              <a:rPr lang="en-US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  <a:cs typeface="Aharoni" pitchFamily="2" charset="-79"/>
              </a:rPr>
              <a:t> Multimedia</a:t>
            </a:r>
            <a:endParaRPr lang="en-US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2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persoalan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prinsip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halal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syariat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1500174"/>
            <a:ext cx="2928958" cy="1143008"/>
          </a:xfrm>
          <a:prstGeom prst="roundRect">
            <a:avLst/>
          </a:prstGeom>
          <a:solidFill>
            <a:srgbClr val="0066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PERTAMA :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3929066"/>
            <a:ext cx="8572560" cy="2786082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syubhah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campur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</a:p>
          <a:p>
            <a:pPr marL="179388" indent="-179388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Kekayaan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diperolehi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diredhai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</a:p>
          <a:p>
            <a:pPr marL="179388" indent="-179388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rakus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abaikan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786710" y="3214686"/>
            <a:ext cx="928694" cy="164307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6050" y="2071678"/>
            <a:ext cx="6143668" cy="157163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sumber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bagaimana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diperolehi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Hurairah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r.a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berkata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s.a.w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33280"/>
            <a:ext cx="9144000" cy="1569660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suatu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zaman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memperdulikan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diambilnya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diterima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apakah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halal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haram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61919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Hadith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Riwayat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: Imam Al-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Bukhari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47198"/>
            <a:ext cx="9144000" cy="1938992"/>
          </a:xfrm>
          <a:prstGeom prst="rect">
            <a:avLst/>
          </a:prstGeom>
          <a:solidFill>
            <a:srgbClr val="FF6699">
              <a:alpha val="7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يَأْتِيَنَّ عَلَى النَّاسِ زَمَانٌ لاَ يُبَالِيْ الْمَرْءُ بِمَا أَخَذَ الْمَالَ؛ أَمِنْ حَلاَلٍ أَمْ مِنْ حَرَامٍ.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Bidang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pekerjaan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ceburi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hendaklah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857364"/>
            <a:ext cx="8572560" cy="1285884"/>
          </a:xfrm>
          <a:prstGeom prst="roundRect">
            <a:avLst>
              <a:gd name="adj" fmla="val 50000"/>
            </a:avLst>
          </a:prstGeom>
          <a:solidFill>
            <a:srgbClr val="3333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diperolehi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HALAL.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034" y="4000504"/>
            <a:ext cx="8215370" cy="1643074"/>
          </a:xfrm>
          <a:prstGeom prst="roundRect">
            <a:avLst>
              <a:gd name="adj" fmla="val 50000"/>
            </a:avLst>
          </a:prstGeom>
          <a:solidFill>
            <a:srgbClr val="99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menyimpang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hukum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penipuan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penindasan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rampasan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khianat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riba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dll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428604"/>
            <a:ext cx="2928958" cy="1143008"/>
          </a:xfrm>
          <a:prstGeom prst="roundRect">
            <a:avLst/>
          </a:prstGeom>
          <a:solidFill>
            <a:schemeClr val="tx2">
              <a:lumMod val="75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KEDUA :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3143248"/>
            <a:ext cx="8572560" cy="107157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menetapkan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HALAL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HARAM.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6050" y="928670"/>
            <a:ext cx="6143668" cy="1928826"/>
          </a:xfrm>
          <a:prstGeom prst="roundRect">
            <a:avLst>
              <a:gd name="adj" fmla="val 5000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Apakah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barangan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sebaliknya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4357694"/>
            <a:ext cx="8572560" cy="1071570"/>
          </a:xfrm>
          <a:prstGeom prst="round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HALAL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melanggari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syariat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5643578"/>
            <a:ext cx="8572560" cy="107157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Arak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khinzir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anjing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contoh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HARAMKAN.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14290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Maidah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3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81497"/>
            <a:ext cx="9144000" cy="2569934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memakan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bangkai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darah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daging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babi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binatang-biantang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disembelih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lain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dimakan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binatang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buas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kecuali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sempat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sembelih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disembelih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nama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berhala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mengundi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nasib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anak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panah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Yang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demikian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perbuatan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3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fasik</a:t>
            </a:r>
            <a:r>
              <a:rPr lang="en-US" sz="23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3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736"/>
            <a:ext cx="9144000" cy="1938992"/>
          </a:xfrm>
          <a:prstGeom prst="rect">
            <a:avLst/>
          </a:prstGeom>
          <a:solidFill>
            <a:srgbClr val="FF6699">
              <a:alpha val="6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حُرِّمَتْ عَلَيْكُمُ الْمَيْتَةُ وَالْدَّمُ وَلَحْمُ الْخِنْزِيرِ وَمَا أُهِلَّ لِغَيْرِ اللّهِ بِهِ وَالْمُنْخَنِقَةُ وَالْمَوْقُوذَةُ وَالْمُتَرَدِّيَةُ وَالنَّطِيحَةُ وَمَا أَكَلَ السَّبُعُ إِلاَّ مَا ذَكَّيْتُمْ وَمَا ذُبِحَ عَلَى النُّصُبِ وَأَن تَسْتَقْسِمُواْ بِالأَزْلاَمِ ذَلِكُمْ فِسْقٌ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membuktikan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8572560" cy="1571636"/>
          </a:xfrm>
          <a:prstGeom prst="roundRect">
            <a:avLst>
              <a:gd name="adj" fmla="val 35895"/>
            </a:avLst>
          </a:prstGeom>
          <a:solidFill>
            <a:srgbClr val="3333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daging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khinzir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terdapat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cacing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pita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virus JE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sukar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dihapuskan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3214686"/>
            <a:ext cx="8429684" cy="1357322"/>
          </a:xfrm>
          <a:prstGeom prst="roundRect">
            <a:avLst>
              <a:gd name="adj" fmla="val 33136"/>
            </a:avLst>
          </a:prstGeom>
          <a:solidFill>
            <a:srgbClr val="99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virus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daging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khinzir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merbahaya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5720" y="4857760"/>
            <a:ext cx="8429684" cy="1714512"/>
          </a:xfrm>
          <a:prstGeom prst="roundRect">
            <a:avLst>
              <a:gd name="adj" fmla="val 29860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Sel-sel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kerongkong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khinzir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mengubah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virus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berbahaya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33280"/>
            <a:ext cx="9144000" cy="1569660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berikan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bersyukurlah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beribadat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6191928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172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28736"/>
            <a:ext cx="9144000" cy="2862322"/>
          </a:xfrm>
          <a:prstGeom prst="rect">
            <a:avLst/>
          </a:prstGeom>
          <a:solidFill>
            <a:srgbClr val="FF6699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كُلُواْ مِن طَيِّبَاتِ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رَزَقْنَاكُمْ وَاشْكُرُواْ لِلّهِ إِن كُنتُمْ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إِيَّاهُ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تَعْبُدُونَ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Ibnu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Kathir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r.a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Tafsir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Al-Quran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Azim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500174"/>
            <a:ext cx="8429684" cy="1357322"/>
          </a:xfrm>
          <a:prstGeom prst="roundRect">
            <a:avLst>
              <a:gd name="adj" fmla="val 33136"/>
            </a:avLst>
          </a:prstGeom>
          <a:solidFill>
            <a:srgbClr val="6600CC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memudaratkan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8" y="3214686"/>
            <a:ext cx="8429684" cy="1143008"/>
          </a:xfrm>
          <a:prstGeom prst="roundRect">
            <a:avLst>
              <a:gd name="adj" fmla="val 29860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memilih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terbaik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seimbang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berzat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7158" y="4786322"/>
            <a:ext cx="8429684" cy="1428760"/>
          </a:xfrm>
          <a:prstGeom prst="roundRect">
            <a:avLst>
              <a:gd name="adj" fmla="val 29860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pemakanan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adab-adab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sebagaimana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s.a.w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pemakanan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99905" y="1500174"/>
            <a:ext cx="3558045" cy="928694"/>
          </a:xfrm>
          <a:prstGeom prst="roundRect">
            <a:avLst>
              <a:gd name="adj" fmla="val 33136"/>
            </a:avLst>
          </a:prstGeom>
          <a:solidFill>
            <a:srgbClr val="6600CC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MAKANAN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282" y="3214686"/>
            <a:ext cx="2786082" cy="928694"/>
          </a:xfrm>
          <a:prstGeom prst="roundRect">
            <a:avLst>
              <a:gd name="adj" fmla="val 33136"/>
            </a:avLst>
          </a:prstGeom>
          <a:solidFill>
            <a:srgbClr val="6600CC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AIR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72198" y="3286124"/>
            <a:ext cx="2786082" cy="928694"/>
          </a:xfrm>
          <a:prstGeom prst="roundRect">
            <a:avLst>
              <a:gd name="adj" fmla="val 33136"/>
            </a:avLst>
          </a:prstGeom>
          <a:solidFill>
            <a:srgbClr val="6600CC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BERNAFAS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Quad Arrow 4"/>
          <p:cNvSpPr/>
          <p:nvPr/>
        </p:nvSpPr>
        <p:spPr>
          <a:xfrm>
            <a:off x="2857488" y="2285992"/>
            <a:ext cx="3357586" cy="2928958"/>
          </a:xfrm>
          <a:prstGeom prst="quadArrow">
            <a:avLst>
              <a:gd name="adj1" fmla="val 29122"/>
              <a:gd name="adj2" fmla="val 22500"/>
              <a:gd name="adj3" fmla="val 225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indent="-179388" algn="ctr">
              <a:defRPr/>
            </a:pPr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1/3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5720" y="4572008"/>
            <a:ext cx="8572560" cy="1714512"/>
          </a:xfrm>
          <a:prstGeom prst="roundRect">
            <a:avLst>
              <a:gd name="adj" fmla="val 33136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Bertujuan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mengelakkan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penyukaran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nafas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fikir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179388" indent="-179388"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mendatangkan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mudarat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Pemakanan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berzat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khasiat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mengikut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29066"/>
            <a:ext cx="9144000" cy="2677656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haramkan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benda-benda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dihalalkan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melampaui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batas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suka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melampaui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batas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Dan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rezeki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diberikan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halal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sahaja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1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1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1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6457914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Maidah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87-88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28736"/>
            <a:ext cx="9144000" cy="2123658"/>
          </a:xfrm>
          <a:prstGeom prst="rect">
            <a:avLst/>
          </a:prstGeom>
          <a:solidFill>
            <a:srgbClr val="FF6699">
              <a:alpha val="7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لاَ تُحَرِّمُواْ طَيِّبَاتِ مَا أَحَلَّ اللّهُ لَكُمْ وَلاَ تَعْتَدُواْ إِنَّ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يُحِبُّ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الْمُعْتَدِينَ وَكُلُواْ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مِمَّا رَزَقَكُمُ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حَلاَلاً طَيِّبًا وَاتَّقُواْ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الَّذِيَ أَنتُم بِهِ مُؤْمِنُونَ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rgbClr val="CC33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66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TAZ AIZI SAIDI\Pictures\sunset.jpg"/>
          <p:cNvPicPr>
            <a:picLocks noChangeAspect="1" noChangeArrowheads="1"/>
          </p:cNvPicPr>
          <p:nvPr/>
        </p:nvPicPr>
        <p:blipFill>
          <a:blip r:embed="rId2"/>
          <a:srcRect l="1023" t="4545" r="1023" b="11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2643182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1414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t="5292" r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3333FF">
              <a:alpha val="86000"/>
            </a:srgbClr>
          </a:solidFill>
          <a:ln w="9525">
            <a:solidFill>
              <a:srgbClr val="3333FF"/>
            </a:solidFill>
            <a:miter lim="800000"/>
            <a:headEnd/>
            <a:tailEnd/>
          </a:ln>
          <a:effectLst>
            <a:glow rad="101600">
              <a:schemeClr val="tx1"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28604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rgbClr val="FF6699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97094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569660"/>
          </a:xfrm>
          <a:prstGeom prst="rect">
            <a:avLst/>
          </a:prstGeom>
          <a:solidFill>
            <a:srgbClr val="FF6699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اَنْ لاَّ إِلهَ إِلاَّ اللهُ وَحْدَهُ لاَ شَرِيْكَ لَهُ، وَأَشْهَدُ أَنَّ مُحَمَّدًا عَبْدُهُ وَرَسُوْلُهُ الْمَبْعُوْثُ رَحْمَةً لِلْعَالَمِيْنَ</a:t>
            </a:r>
            <a:endParaRPr lang="ms-MY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823178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28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diutuskan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28802"/>
            <a:ext cx="9144000" cy="1569660"/>
          </a:xfrm>
          <a:prstGeom prst="rect">
            <a:avLst/>
          </a:prstGeom>
          <a:solidFill>
            <a:srgbClr val="FF6699">
              <a:alpha val="4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857628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1561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295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1026"/>
            <a:ext cx="9144000" cy="1938992"/>
          </a:xfrm>
          <a:prstGeom prst="rect">
            <a:avLst/>
          </a:prstGeom>
          <a:solidFill>
            <a:srgbClr val="FF6699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أُوْصِيْكُمْ وَإِيَّايَ بِتَقْوَى اللهِ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، فَقَدْ فَازَ الْمُتَّقُونَ.</a:t>
            </a:r>
            <a:endParaRPr lang="ms-MY" sz="6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4851"/>
            <a:ext cx="9144000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357166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714348" y="5072074"/>
            <a:ext cx="6786610" cy="1571636"/>
          </a:xfrm>
          <a:prstGeom prst="round2Diag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mengangkat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mukmin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tahap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paling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disisi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Up Arrow 4"/>
          <p:cNvSpPr/>
          <p:nvPr/>
        </p:nvSpPr>
        <p:spPr>
          <a:xfrm rot="16200000" flipH="1">
            <a:off x="6760172" y="4455539"/>
            <a:ext cx="2707894" cy="1654949"/>
          </a:xfrm>
          <a:prstGeom prst="curvedUpArrow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857752" y="2143116"/>
            <a:ext cx="3857652" cy="2428892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ertingkatkanlah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kepadaNya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9195112" flipH="1">
            <a:off x="3445819" y="1603956"/>
            <a:ext cx="2071702" cy="1090833"/>
          </a:xfrm>
          <a:prstGeom prst="curvedUpArrow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14282" y="1571612"/>
            <a:ext cx="4195762" cy="142876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panjangkan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usia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18625920" flipV="1">
            <a:off x="349654" y="2737670"/>
            <a:ext cx="1332535" cy="1723037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42910" y="3214686"/>
            <a:ext cx="4071966" cy="1643074"/>
          </a:xfrm>
          <a:prstGeom prst="ellipse">
            <a:avLst/>
          </a:prstGeom>
          <a:gradFill flip="none" rotWithShape="1">
            <a:gsLst>
              <a:gs pos="9000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BERSYUKUR </a:t>
            </a:r>
            <a:endParaRPr lang="en-US" sz="3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334012"/>
            <a:ext cx="8001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Ajaran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000496" y="2643182"/>
            <a:ext cx="4643470" cy="18573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Diperintah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mencari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4282" y="1571612"/>
            <a:ext cx="4195762" cy="142876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Pilihlah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71472" y="4714884"/>
            <a:ext cx="7500990" cy="18573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333FF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pembentukan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sihat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7473436">
            <a:off x="6788594" y="4193496"/>
            <a:ext cx="1230626" cy="114827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 rot="2808774">
            <a:off x="4082032" y="1767606"/>
            <a:ext cx="1230626" cy="1148271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Kebaikan-kebaikan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pencarian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rezeki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halal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500034" y="4429132"/>
            <a:ext cx="828680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Menjamin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kesejahteraan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57158" y="2214554"/>
            <a:ext cx="8286808" cy="142876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cahaya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358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3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keburukan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pencarian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rezeki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haram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3286124"/>
            <a:ext cx="828680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Doanya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dimakbulkan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85720" y="1571612"/>
            <a:ext cx="8286808" cy="14287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gemar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kejahatan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maksiat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benci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57158" y="5072074"/>
            <a:ext cx="828680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43050"/>
            <a:ext cx="9144000" cy="1938992"/>
          </a:xfrm>
          <a:prstGeom prst="rect">
            <a:avLst/>
          </a:prstGeom>
          <a:solidFill>
            <a:srgbClr val="99000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60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60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</a:t>
            </a:r>
            <a:r>
              <a:rPr lang="ar-SA" sz="6000" b="1" dirty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6000" b="1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6000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7438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000504"/>
            <a:ext cx="864399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358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MARILAH …….</a:t>
            </a:r>
            <a:endParaRPr lang="en-US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1928802"/>
            <a:ext cx="8286808" cy="128588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Berusaha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pencarian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HALAL.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28596" y="3571876"/>
            <a:ext cx="8286808" cy="192882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sumber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penyediaan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dijamah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mulut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rezeki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TAZ AIZI SAIDI\Pictures\awan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00298" y="71414"/>
            <a:ext cx="4429156" cy="9286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Firman</a:t>
            </a:r>
            <a:r>
              <a:rPr kumimoji="0" lang="en-US" sz="2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Allah S.W.T. :</a:t>
            </a:r>
            <a:endParaRPr kumimoji="0" lang="ms-MY" sz="2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571480"/>
            <a:ext cx="69865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2341" y="2643182"/>
            <a:ext cx="31990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Surah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Al-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Ahzab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Ayat</a:t>
            </a:r>
            <a:r>
              <a:rPr kumimoji="0" lang="en-US" sz="2000" b="0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357562"/>
            <a:ext cx="914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571876"/>
            <a:ext cx="8929718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3367102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58104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75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176735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60142"/>
            <a:ext cx="9144000" cy="1938992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99200"/>
            <a:ext cx="8358246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57161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428604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t="272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-142908" y="4429132"/>
            <a:ext cx="4762500" cy="2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428868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1571636"/>
          </a:xfrm>
          <a:prstGeom prst="roundRect">
            <a:avLst>
              <a:gd name="adj" fmla="val 520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6111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42464"/>
            <a:ext cx="9144000" cy="1938992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اللهَ، اتَّقُوا اللهَ تَعَالَى بِامْتِثَالِ أَوَامِرِهِ وَاجْتِنَابِ نَوَاهِيْهِ لَعَلَّكُمْ تُفْلِحُوْنَ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2" charset="-78"/>
              </a:rPr>
              <a:t>.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14818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415333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143108" y="1928802"/>
            <a:ext cx="5214974" cy="4500570"/>
          </a:xfrm>
          <a:prstGeom prst="donut">
            <a:avLst>
              <a:gd name="adj" fmla="val 649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14282" y="2500306"/>
            <a:ext cx="3429024" cy="228601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143372" y="1428736"/>
            <a:ext cx="4286280" cy="2286016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Turuti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Allah.</a:t>
            </a:r>
          </a:p>
          <a:p>
            <a:pPr algn="ctr">
              <a:defRPr/>
            </a:pP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Abaikan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000496" y="4286256"/>
            <a:ext cx="4286280" cy="2286016"/>
          </a:xfrm>
          <a:prstGeom prst="roundRect">
            <a:avLst>
              <a:gd name="adj" fmla="val 16667"/>
            </a:avLst>
          </a:prstGeom>
          <a:solidFill>
            <a:srgbClr val="3333FF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perolehi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kesejahteraan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berkat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kehidupan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06" y="272457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Pendahuluan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357562"/>
            <a:ext cx="2786082" cy="3286148"/>
          </a:xfrm>
          <a:prstGeom prst="rect">
            <a:avLst/>
          </a:prstGeom>
          <a:solidFill>
            <a:srgbClr val="3333FF">
              <a:alpha val="8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memenuhi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keperluan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6" name="Rectangle 5"/>
          <p:cNvSpPr/>
          <p:nvPr/>
        </p:nvSpPr>
        <p:spPr>
          <a:xfrm>
            <a:off x="6000760" y="3429000"/>
            <a:ext cx="2857520" cy="3214710"/>
          </a:xfrm>
          <a:prstGeom prst="rect">
            <a:avLst/>
          </a:prstGeom>
          <a:solidFill>
            <a:srgbClr val="3333FF">
              <a:alpha val="81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 Islam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selagi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0" name="Left-Right Arrow Callout 9"/>
          <p:cNvSpPr/>
          <p:nvPr/>
        </p:nvSpPr>
        <p:spPr>
          <a:xfrm>
            <a:off x="2857488" y="3214686"/>
            <a:ext cx="3500430" cy="3000396"/>
          </a:xfrm>
          <a:prstGeom prst="leftRightArrowCallout">
            <a:avLst>
              <a:gd name="adj1" fmla="val 35729"/>
              <a:gd name="adj2" fmla="val 34491"/>
              <a:gd name="adj3" fmla="val 14684"/>
              <a:gd name="adj4" fmla="val 63955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kefarduan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28596" y="1571612"/>
            <a:ext cx="8286808" cy="1714512"/>
          </a:xfrm>
          <a:prstGeom prst="downArrowCallout">
            <a:avLst>
              <a:gd name="adj1" fmla="val 95252"/>
              <a:gd name="adj2" fmla="val 79141"/>
              <a:gd name="adj3" fmla="val 25000"/>
              <a:gd name="adj4" fmla="val 67401"/>
            </a:avLst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290"/>
            <a:ext cx="892968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Khutbah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Jumaat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Hari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ini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….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1929364"/>
            <a:ext cx="82868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8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REZEKI </a:t>
            </a:r>
          </a:p>
          <a:p>
            <a:r>
              <a:rPr lang="en-US" sz="8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YANG HALAL LAGI BAIK</a:t>
            </a:r>
            <a:endParaRPr lang="en-US" sz="8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6143644"/>
            <a:ext cx="6858016" cy="642918"/>
          </a:xfrm>
          <a:prstGeom prst="rect">
            <a:avLst/>
          </a:prstGeom>
          <a:solidFill>
            <a:srgbClr val="FF6699">
              <a:alpha val="6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14 </a:t>
            </a:r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JamadilAkhir</a:t>
            </a:r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cript MT" pitchFamily="66" charset="0"/>
              </a:rPr>
              <a:t>, 1431  / 28 Mei, 2010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168:-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33280"/>
            <a:ext cx="9144000" cy="1938992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halal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ikut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jejak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langkah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syaitan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;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Syaitan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musuh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terang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nyata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736"/>
            <a:ext cx="9144000" cy="2862322"/>
          </a:xfrm>
          <a:prstGeom prst="rect">
            <a:avLst/>
          </a:prstGeom>
          <a:solidFill>
            <a:srgbClr val="FF6699">
              <a:alpha val="6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النَّاسُ كُلُواْ مِمَّا فِي الأَرْضِ حَلاَلاً طَيِّباً وَلاَ تَتَّبِعُواْ خُطُوَاتِ الشَّيْطَانِ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لَكُمْ عَدُوٌّ مُّبِينٌ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1607</Words>
  <Application>Microsoft Office PowerPoint</Application>
  <PresentationFormat>On-screen Show (4:3)</PresentationFormat>
  <Paragraphs>178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UZTAZ AIZI</cp:lastModifiedBy>
  <cp:revision>205</cp:revision>
  <dcterms:created xsi:type="dcterms:W3CDTF">2010-02-09T10:33:05Z</dcterms:created>
  <dcterms:modified xsi:type="dcterms:W3CDTF">2010-05-27T06:27:38Z</dcterms:modified>
</cp:coreProperties>
</file>